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1. Воронцовы. Тайны великого рода (0:00–1:00)</a:t>
            </a:r>
          </a:p>
          <a:p>
            <a:r>
              <a:rPr sz="1200">
                <a:latin typeface="Calibri"/>
              </a:rPr>
              <a:t>Род, который делал императриц. Дворцы, фаворитки, долги, пушкинская тайна.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2. Сильнее любого исторического сериала (1:00–2:30)</a:t>
            </a:r>
          </a:p>
          <a:p>
            <a:r>
              <a:rPr sz="1200">
                <a:latin typeface="Calibri"/>
              </a:rPr>
              <a:t>Три переворота XVIII века, фаворитка у трона, дворцы за долги. Два века у власти.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3. Канцлер на запятках саней (2:30–4:30)</a:t>
            </a:r>
          </a:p>
          <a:p>
            <a:r>
              <a:rPr sz="1200">
                <a:latin typeface="Calibri"/>
              </a:rPr>
              <a:t>25.11.1741: М. Воронцов на запятках саней Елизаветы → вице-канцлер (1744) → канцлер (1758).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4. Две сестры по разные стороны трона (4:30–7:00)</a:t>
            </a:r>
          </a:p>
          <a:p>
            <a:r>
              <a:rPr sz="1200">
                <a:latin typeface="Calibri"/>
              </a:rPr>
              <a:t>1762: Елизавета Воронцова — фаворитка Петра III; Дашкова — в заговоре против крёстного.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5. Первая в мире женщина во главе Академии наук (7:00–9:00)</a:t>
            </a:r>
          </a:p>
          <a:p>
            <a:r>
              <a:rPr sz="1200">
                <a:latin typeface="Calibri"/>
              </a:rPr>
              <a:t>Дашкова: директор Академии наук (1783), «Словарь Академии Российской», предложила букву «Ё».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6. Дворец, проданный за долги (9:00–11:00)</a:t>
            </a:r>
          </a:p>
          <a:p>
            <a:r>
              <a:rPr sz="1200">
                <a:latin typeface="Calibri"/>
              </a:rPr>
              <a:t>Садовая, 26: Растрелли 1749–1757; продан казне в 1763 за долги; Мальтийская капелла; Пажеский корпус. Подземный ход — легенда.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7. Мурино: почти 170 лет Воронцовых (11:00–13:30)</a:t>
            </a:r>
          </a:p>
          <a:p>
            <a:r>
              <a:rPr sz="1200">
                <a:latin typeface="Calibri"/>
              </a:rPr>
              <a:t>Мурино: куплено в 1749 за 1000 руб., у рода до 1917 (≈168 лет). Оранжереи, храм Львова 1786–1790.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8. Генерал, который заплатил за всю армию (13:30–15:30)</a:t>
            </a:r>
          </a:p>
          <a:p>
            <a:r>
              <a:rPr sz="1200">
                <a:latin typeface="Calibri"/>
              </a:rPr>
              <a:t>М. С. Воронцов: Бородино, из 4 000 осталось ~300; долги офицеров во Франции ~1,5 млн руб., продал имение.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9. Пушкин, графиня и перстень (15:30–17:30)</a:t>
            </a:r>
          </a:p>
          <a:p>
            <a:r>
              <a:rPr sz="1200">
                <a:latin typeface="Calibri"/>
              </a:rPr>
              <a:t>Эпиграмма Пушкина; Е. К. Воронцова; перстень-талисман украден в марте 1917, не найден.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10. Фамилия, которая звучит и сегодня (17:30–19:30)</a:t>
            </a:r>
          </a:p>
          <a:p>
            <a:r>
              <a:rPr sz="1200">
                <a:latin typeface="Calibri"/>
              </a:rPr>
              <a:t>Woronzow Road в Лондоне; Воронцов-Дашков — министр двора; Мария Воронцова — совпадение фамилии, не родство.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11. Маршрут по следам Воронцовых (19:30–21:00)</a:t>
            </a:r>
          </a:p>
          <a:p>
            <a:r>
              <a:rPr sz="1200">
                <a:latin typeface="Calibri"/>
              </a:rPr>
              <a:t>Садовая, 26 · Английская наб., 10 · Фонтанка, 21 · Мурино. 12 историй, факты отделены от легенд.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12. Пройдите по следам великого рода (21:00–22:00)</a:t>
            </a:r>
          </a:p>
          <a:p>
            <a:r>
              <a:rPr sz="1200">
                <a:latin typeface="Calibri"/>
              </a:rPr>
              <a:t>Призыв: небольшие группы, запись заранее. В рамку — контакты/QR экскурсовода.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