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1. National Business. Северо-Запад (0:00–1:00)</a:t>
            </a:r>
          </a:p>
          <a:p>
            <a:r>
              <a:rPr sz="1200">
                <a:latin typeface="Calibri"/>
              </a:rPr>
              <a:t>Журнал с 2005 года, 4 региона. Читают те, кто принимает решения.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2. Рекламу в ленте листают — журнал читают (1:00–3:00)</a:t>
            </a:r>
          </a:p>
          <a:p>
            <a:r>
              <a:rPr sz="1200">
                <a:latin typeface="Calibri"/>
              </a:rPr>
              <a:t>Лента — секунда внимания, маркировка и сбор 3 %. Журнал — номер живёт месяцами, без маркировки и сбора. Прессу читают ~65 млн (Росконгресс,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3. Ваш читатель — тот, кто подписывает (3:00–4:30)</a:t>
            </a:r>
          </a:p>
          <a:p>
            <a:r>
              <a:rPr sz="1200">
                <a:latin typeface="Calibri"/>
              </a:rPr>
              <a:t>Собственники, топ-менеджеры, власть, инвесторы — люди с правом подписи.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4. Федеральная сеть с 2005 года (4:30–6:00)</a:t>
            </a:r>
          </a:p>
          <a:p>
            <a:r>
              <a:rPr sz="1200">
                <a:latin typeface="Calibri"/>
              </a:rPr>
              <a:t>Сеть: Северо-Запад, Урал, Приволжье, Прикамье + сайт + адресная рассылка.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5. Статус, который не купишь в Директе (6:00–8:00)</a:t>
            </a:r>
          </a:p>
          <a:p>
            <a:r>
              <a:rPr sz="1200">
                <a:latin typeface="Calibri"/>
              </a:rPr>
              <a:t>Доверие печатного слова, аргумент на переговорах, 86 % руководителей зовут в тендер экспертов (Edelman, 2024).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6. Одна публикация — пять жизней (8:00–9:30)</a:t>
            </a:r>
          </a:p>
          <a:p>
            <a:r>
              <a:rPr sz="1200">
                <a:latin typeface="Calibri"/>
              </a:rPr>
              <a:t>Номер → сайт → соцсети → PDF для продаж → рамка в офисе. Платите раз — работает год.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7. Форматы под любую задачу (9:30–11:00)</a:t>
            </a:r>
          </a:p>
          <a:p>
            <a:r>
              <a:rPr sz="1200">
                <a:latin typeface="Calibri"/>
              </a:rPr>
              <a:t>Интервью, рейтинг, кейс, имиджевая полоса, спецпроект, обложка.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8. Не просто реклама — вход в круг (11:00–12:30)</a:t>
            </a:r>
          </a:p>
          <a:p>
            <a:r>
              <a:rPr sz="1200">
                <a:latin typeface="Calibri"/>
              </a:rPr>
              <a:t>Деловые завтраки, закрытые ужины, премия «Промышленник года».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9. От звонка до номера — без хлопот (12:30–13:30)</a:t>
            </a:r>
          </a:p>
          <a:p>
            <a:r>
              <a:rPr sz="1200">
                <a:latin typeface="Calibri"/>
              </a:rPr>
              <a:t>Бриф 30 мин → текст журналиста → фотосессия → номер и отчёт.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>
                <a:latin typeface="Calibri"/>
              </a:rPr>
              <a:t>Слайд 10. Займите своё место в следующем номере (13:30–15:00)</a:t>
            </a:r>
          </a:p>
          <a:p>
            <a:r>
              <a:rPr sz="1200">
                <a:latin typeface="Calibri"/>
              </a:rPr>
              <a:t>Полос ограниченно. Первым трём — фотосессия в подарок. Закрыть на выбор формата.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