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1. Ирина Андрианова — визионер, стратег, дизайнер (0:00–1:00)</a:t>
            </a:r>
          </a:p>
          <a:p>
            <a:r>
              <a:rPr sz="1200">
                <a:latin typeface="Calibri"/>
              </a:rPr>
              <a:t>10+ лет опыта. Визионер, стратег, дизайнер. Свой метод → сеть курортов и отелей. 3 направления.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2. Ремонт без проекта обходится дороже (1:00–2:15)</a:t>
            </a:r>
          </a:p>
          <a:p>
            <a:r>
              <a:rPr sz="1200">
                <a:latin typeface="Calibri"/>
              </a:rPr>
              <a:t>Ремонт без проекта: бригада решает на ходу, переделки, лишние закупки, сроки. Переделка на объекте ≫ правка в проекте.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3. Готовый дизайн-пакет: просто передайте его бригаде (2:15–3:15)</a:t>
            </a:r>
          </a:p>
          <a:p>
            <a:r>
              <a:rPr sz="1200">
                <a:latin typeface="Calibri"/>
              </a:rPr>
              <a:t>Команда проектирует → вы получаете альбом → бригада делает. Без догадок и звонков.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4. Загородная недвижимость (3:15–4:15)</a:t>
            </a:r>
          </a:p>
          <a:p>
            <a:r>
              <a:rPr sz="1200">
                <a:latin typeface="Calibri"/>
              </a:rPr>
              <a:t>Загородные дома: интерьер вместе с террасами и видом; бани и гостевые дома — в едином стиле.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5. Коммерческая недвижимость: интерьер, который приносит деньги (4:15–5:30)</a:t>
            </a:r>
          </a:p>
          <a:p>
            <a:r>
              <a:rPr sz="1200">
                <a:latin typeface="Calibri"/>
              </a:rPr>
              <a:t>Коммерция: отели, рестораны, офисы, салоны. Интерьер приносит деньги. Метод Ирины → сеть курортов и отелей.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6. Квартиры любого масштаба: от студии до пентхауса (5:30–6:30)</a:t>
            </a:r>
          </a:p>
          <a:p>
            <a:r>
              <a:rPr sz="1200">
                <a:latin typeface="Calibri"/>
              </a:rPr>
              <a:t>Квартиры: от студии до пентхауса. Один подход — планировка, свет, хранение, стиль.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7. 3D-визуализация: увидите интерьер до ремонта (6:30–7:30)</a:t>
            </a:r>
          </a:p>
          <a:p>
            <a:r>
              <a:rPr sz="1200">
                <a:latin typeface="Calibri"/>
              </a:rPr>
              <a:t>3D: видно цвет, свет, материалы до ремонта; правки на проекте; никаких сюрпризов.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8. Дизайн-альбом: всё для бригады в одной папке (7:30–8:45)</a:t>
            </a:r>
          </a:p>
          <a:p>
            <a:r>
              <a:rPr sz="1200">
                <a:latin typeface="Calibri"/>
              </a:rPr>
              <a:t>Альбом: обмеры, электрика, сантехника, потолки/полы, развёртки/плитка, ведомости с артикулами + 3D.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9. Быстро, потому что работает команда (8:45–10:00)</a:t>
            </a:r>
          </a:p>
          <a:p>
            <a:r>
              <a:rPr sz="1200">
                <a:latin typeface="Calibri"/>
              </a:rPr>
              <a:t>Команда из 4 ролей, этапы параллельно. Бриф → планировка → 3D → чертежи → авторский надзор.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10. Обсудим ваш объект? Пишите мне в личку (10:00–11:00)</a:t>
            </a:r>
          </a:p>
          <a:p>
            <a:r>
              <a:rPr sz="1200">
                <a:latin typeface="Calibri"/>
              </a:rPr>
              <a:t>Итог + призыв: пишите в Telegram @Irena90.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