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>
                <a:latin typeface="Calibri"/>
              </a:rPr>
              <a:t>Слайд 1. Аукционная продажа по максимальной цене (0:00–1:00)</a:t>
            </a:r>
          </a:p>
          <a:p>
            <a:r>
              <a:rPr sz="1200">
                <a:latin typeface="Calibri"/>
              </a:rPr>
              <a:t>30 дней до задатка, покупатели конкурируют, минимальная цена в договоре — ниже сделки не будет.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>
                <a:latin typeface="Calibri"/>
              </a:rPr>
              <a:t>Слайд 2. Классическая продажа работает против вас (1:00–2:30)</a:t>
            </a:r>
          </a:p>
          <a:p>
            <a:r>
              <a:rPr sz="1200">
                <a:latin typeface="Calibri"/>
              </a:rPr>
              <a:t>Объявление стареет, цена на глаз, торг только вниз, нет даты. «Кто продавал дольше 3 месяцев?»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>
                <a:latin typeface="Calibri"/>
              </a:rPr>
              <a:t>Слайд 3. Чего боятся собственники и как на самом деле (2:30–4:30)</a:t>
            </a:r>
          </a:p>
          <a:p>
            <a:r>
              <a:rPr sz="1200">
                <a:latin typeface="Calibri"/>
              </a:rPr>
              <a:t>4 страха → 4 ответа: минимальная цена в договоре, не банкротство, все каналы разом, один менеджер.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>
                <a:latin typeface="Calibri"/>
              </a:rPr>
              <a:t>Слайд 4. Не ждать покупателя — собрать всех сразу (4:30–5:45)</a:t>
            </a:r>
          </a:p>
          <a:p>
            <a:r>
              <a:rPr sz="1200">
                <a:latin typeface="Calibri"/>
              </a:rPr>
              <a:t>Не по одному вниз, а всех сразу вверх. Жёсткий срок, спрос в одну точку, конкуренция. Аналогия — последний билет.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>
                <a:latin typeface="Calibri"/>
              </a:rPr>
              <a:t>Слайд 5. 30 дней от договора до задатка (5:45–7:15)</a:t>
            </a:r>
          </a:p>
          <a:p>
            <a:r>
              <a:rPr sz="1200">
                <a:latin typeface="Calibri"/>
              </a:rPr>
              <a:t>Неделя 0 подготовка → недели 1–2 маркетинг → неделя 3 торги → день Х задаток. Дата известна сразу.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>
                <a:latin typeface="Calibri"/>
              </a:rPr>
              <a:t>Слайд 6. Агрессивный маркетинг: очередь из покупателей (7:15–8:45)</a:t>
            </a:r>
          </a:p>
          <a:p>
            <a:r>
              <a:rPr sz="1200">
                <a:latin typeface="Calibri"/>
              </a:rPr>
              <a:t>Цена-магнит, все каналы в один день, групповые показы, дедлайн. Агрессивно — в пользу собственника.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>
                <a:latin typeface="Calibri"/>
              </a:rPr>
              <a:t>Слайд 7. Работает команда, а не один риелтор (8:45–10:00)</a:t>
            </a:r>
          </a:p>
          <a:p>
            <a:r>
              <a:rPr sz="1200">
                <a:latin typeface="Calibri"/>
              </a:rPr>
              <a:t>6 ролей: руководитель проекта, маркетолог, фото/видео, брокеры, юрист, аукционист. Контакт — один.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>
                <a:latin typeface="Calibri"/>
              </a:rPr>
              <a:t>Слайд 8. Как растёт цена на торгах (10:00–11:15)</a:t>
            </a:r>
          </a:p>
          <a:p>
            <a:r>
              <a:rPr sz="1200">
                <a:latin typeface="Calibri"/>
              </a:rPr>
              <a:t>УСЛОВНЫЙ пример: оценка 10 млн, старт 8,9, 5 покупателей, шаг 100 тыс., итог 10,6 (+600 тыс.). Добавить свой кейс.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>
                <a:latin typeface="Calibri"/>
              </a:rPr>
              <a:t>Слайд 9. Вы контролируете каждый шаг (11:15–12:15)</a:t>
            </a:r>
          </a:p>
          <a:p>
            <a:r>
              <a:rPr sz="1200">
                <a:latin typeface="Calibri"/>
              </a:rPr>
              <a:t>Минимальная цена в договоре, еженедельный отчёт, юрист проверяет покупателя. Не чёрный ящик.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>
                <a:latin typeface="Calibri"/>
              </a:rPr>
              <a:t>Слайд 10. В тихом рынке побеждает аукцион (12:15–13:15)</a:t>
            </a:r>
          </a:p>
          <a:p>
            <a:r>
              <a:rPr sz="1200">
                <a:latin typeface="Calibri"/>
              </a:rPr>
              <a:t>Покупателей меньше, объявлений больше, торг — норма. Ждать = уступать. Аукцион собирает спрос.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>
                <a:latin typeface="Calibri"/>
              </a:rPr>
              <a:t>Слайд 11. Узнайте максимальную цену вашего объекта (13:15–14:15)</a:t>
            </a:r>
          </a:p>
          <a:p>
            <a:r>
              <a:rPr sz="1200">
                <a:latin typeface="Calibri"/>
              </a:rPr>
              <a:t>Бесплатная оценка + стратегия аукциона за одну встречу. Места в потоке ограничены. Контакты.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